
<file path=[Content_Types].xml><?xml version="1.0" encoding="utf-8"?>
<Types xmlns="http://schemas.openxmlformats.org/package/2006/content-types">
  <Default ContentType="image/jpeg" Extension="jpg"/>
  <Default ContentType="application/vnd.openxmlformats-officedocument.vmlDrawing" Extension="vml"/>
  <Default ContentType="application/vnd.openxmlformats-officedocument.oleObject" Extension="bin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oleObject" PartName="/ppt/embeddings/oleObject1.bin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5" roundtripDataSignature="AMtx7mis3iy+ZCmBHWvcFdlc+0LRQc9MZ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2" name="Google Shape;4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vmlDrawing" Target="../drawings/vmlDrawing1.vml"/><Relationship Id="rId4" Type="http://schemas.openxmlformats.org/officeDocument/2006/relationships/oleObject" Target="../embeddings/oleObject1.bin"/><Relationship Id="rId5" Type="http://schemas.openxmlformats.org/officeDocument/2006/relationships/oleObject" Target="../embeddings/oleObject1.bin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Flash type ADC</a:t>
            </a:r>
            <a:b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b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Monolithic ADC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Problem in Resolution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1" name="Google Shape;151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66430" l="9402" r="14447" t="14791"/>
          <a:stretch/>
        </p:blipFill>
        <p:spPr>
          <a:xfrm>
            <a:off x="838200" y="2167569"/>
            <a:ext cx="10515600" cy="3667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Flash Type ADC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Direct Type ADC.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also named as Parallel Comparator ADC.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</a:t>
            </a: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the simplest,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	    fastest and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	    most expensive technique.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formed of a series of comparators.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one comparing the input signal to a unique reference voltage.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comparator outputs connect to the inputs of a priority encoder circuit, which then produces a binary output.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Basic circuit of Flash Type ADC</a:t>
            </a:r>
            <a:endParaRPr/>
          </a:p>
        </p:txBody>
      </p:sp>
      <p:pic>
        <p:nvPicPr>
          <p:cNvPr descr="http://www.faqs.org/docs/electric/Digital/04256.png" id="102" name="Google Shape;102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54" y="1825625"/>
            <a:ext cx="5581933" cy="4351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3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45159" l="23033" r="21968" t="13460"/>
          <a:stretch/>
        </p:blipFill>
        <p:spPr>
          <a:xfrm>
            <a:off x="6168787" y="1825625"/>
            <a:ext cx="5308979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Basic circuit of Flash Type ADC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4"/>
          <p:cNvSpPr txBox="1"/>
          <p:nvPr>
            <p:ph idx="2" type="body"/>
          </p:nvPr>
        </p:nvSpPr>
        <p:spPr>
          <a:xfrm>
            <a:off x="5390866" y="1583140"/>
            <a:ext cx="6482686" cy="4940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circuit consists of a resistive divider network, 8 op-amp comparators and a 8-line to 3-line encoder (3-bit priority encoder).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At each node of the resistive divider, a comparison voltage is available.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Since </a:t>
            </a:r>
            <a:r>
              <a:rPr i="1"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the resistors are </a:t>
            </a: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equal value, the voltage levels available at the nodes are equally divided between the reference voltage V</a:t>
            </a:r>
            <a:r>
              <a:rPr baseline="-25000"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the ground.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purpose of the circuit is to compare the analog input voltage V</a:t>
            </a:r>
            <a:r>
              <a:rPr baseline="-25000"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with each of the node voltages. </a:t>
            </a:r>
            <a:endParaRPr/>
          </a:p>
          <a:p>
            <a:pPr indent="-508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0" name="Google Shape;110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45159" l="23033" r="21968" t="13460"/>
          <a:stretch/>
        </p:blipFill>
        <p:spPr>
          <a:xfrm>
            <a:off x="600502" y="1773534"/>
            <a:ext cx="4900430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Flash Type ADC – Comparator and its truth table</a:t>
            </a:r>
            <a:endParaRPr/>
          </a:p>
        </p:txBody>
      </p:sp>
      <p:pic>
        <p:nvPicPr>
          <p:cNvPr id="116" name="Google Shape;116;p5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34024" l="18096" r="21498" t="57168"/>
          <a:stretch/>
        </p:blipFill>
        <p:spPr>
          <a:xfrm>
            <a:off x="1173708" y="1690688"/>
            <a:ext cx="6823880" cy="240506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/>
          <p:nvPr/>
        </p:nvSpPr>
        <p:spPr>
          <a:xfrm>
            <a:off x="982639" y="4640239"/>
            <a:ext cx="1020852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small amount of hysteresis is built into the comparator to resolve any problems that might occur if both inputs were of equal voltage as in the truth table.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/>
          <p:nvPr>
            <p:ph type="title"/>
          </p:nvPr>
        </p:nvSpPr>
        <p:spPr>
          <a:xfrm>
            <a:off x="1966914" y="103188"/>
            <a:ext cx="8243887" cy="7350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Flash Type ADC Truth Table</a:t>
            </a:r>
            <a:endParaRPr b="1">
              <a:solidFill>
                <a:srgbClr val="000000"/>
              </a:solidFill>
            </a:endParaRPr>
          </a:p>
        </p:txBody>
      </p:sp>
      <p:graphicFrame>
        <p:nvGraphicFramePr>
          <p:cNvPr id="124" name="Google Shape;124;p6"/>
          <p:cNvGraphicFramePr/>
          <p:nvPr/>
        </p:nvGraphicFramePr>
        <p:xfrm>
          <a:off x="1966914" y="1260475"/>
          <a:ext cx="7694613" cy="5597525"/>
        </p:xfrm>
        <a:graphic>
          <a:graphicData uri="http://schemas.openxmlformats.org/presentationml/2006/ole">
            <mc:AlternateContent>
              <mc:Choice Requires="v">
                <p:oleObj r:id="rId4" imgH="5597525" imgW="7694613" progId="PBrush" spid="_x0000_s1">
                  <p:embed/>
                </p:oleObj>
              </mc:Choice>
              <mc:Fallback>
                <p:oleObj r:id="rId5" imgH="5597525" imgW="7694613" progId="PBrush">
                  <p:embed/>
                  <p:pic>
                    <p:nvPicPr>
                      <p:cNvPr id="124" name="Google Shape;124;p6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1966914" y="1260475"/>
                        <a:ext cx="7694613" cy="5597525"/>
                      </a:xfrm>
                      <a:prstGeom prst="rect">
                        <a:avLst/>
                      </a:prstGeom>
                      <a:noFill/>
                      <a:ln cap="flat" cmpd="sng" w="57150">
                        <a:solidFill>
                          <a:srgbClr val="FFCC00"/>
                        </a:solidFill>
                        <a:prstDash val="solid"/>
                        <a:miter lim="800000"/>
                        <a:headEnd len="sm" w="sm" type="none"/>
                        <a:tailEnd len="sm" w="sm" type="none"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/>
          <p:nvPr>
            <p:ph type="title"/>
          </p:nvPr>
        </p:nvSpPr>
        <p:spPr>
          <a:xfrm>
            <a:off x="1966914" y="103188"/>
            <a:ext cx="8243887" cy="887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Flash Type ADC cont…</a:t>
            </a:r>
            <a:endParaRPr b="1">
              <a:solidFill>
                <a:srgbClr val="000000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31" name="Google Shape;131;p7"/>
          <p:cNvSpPr txBox="1"/>
          <p:nvPr>
            <p:ph idx="1" type="body"/>
          </p:nvPr>
        </p:nvSpPr>
        <p:spPr>
          <a:xfrm>
            <a:off x="838200" y="1825624"/>
            <a:ext cx="10515600" cy="4793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1"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Advantage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has </a:t>
            </a:r>
            <a:r>
              <a:rPr b="1"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speed</a:t>
            </a: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as the conversion take place simultaneously rather than sequentially. Typical conversion time is 100 ns or less.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Conversion time is limited only by the speed of the comparator and of the priority encoder.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1"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Disadvantage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number of comparators required almost doubles for each added bit.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 A 2-bit ADC requires 3 comparators, 3-bit ADC needs 7, whereas 4-bit   requires 15 comparators.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In general, the number of comparators required is 2</a:t>
            </a:r>
            <a:r>
              <a:rPr baseline="30000"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-1, where </a:t>
            </a:r>
            <a:r>
              <a:rPr i="1"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</a:t>
            </a: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the desired number of bits. 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The larger the value of n, the more complex is the priority encoder.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Monolithic ADC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Teledyne 8703 8-Bit CMOS Analog-to-Digital Converter" id="137" name="Google Shape;137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23834"/>
            <a:ext cx="6019800" cy="4885897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8"/>
          <p:cNvSpPr txBox="1"/>
          <p:nvPr>
            <p:ph idx="2" type="body"/>
          </p:nvPr>
        </p:nvSpPr>
        <p:spPr>
          <a:xfrm>
            <a:off x="6172200" y="1323834"/>
            <a:ext cx="5619466" cy="53089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The figure illustrates an 8-bit monolithic (Teledyne 8703) CMOS ADC with three-state output.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It is a 24-pin DIP package.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The converter is made compatible with a microprocessor.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It also exhibits high stability over a full temperature range.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It has all the needed active elements, and has latched parallel binary outputs with strobed or free-running conversion.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It has an infinite input range since any positive voltage can be applied through a scaling register R</a:t>
            </a:r>
            <a:r>
              <a:rPr b="1" baseline="-25000" lang="en-IN" sz="2400"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</p:txBody>
      </p:sp>
      <p:sp>
        <p:nvSpPr>
          <p:cNvPr id="139" name="Google Shape;139;p8"/>
          <p:cNvSpPr txBox="1"/>
          <p:nvPr/>
        </p:nvSpPr>
        <p:spPr>
          <a:xfrm>
            <a:off x="1733266" y="6318913"/>
            <a:ext cx="533038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(Courtesy: Teledyne Semi-conductor)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Monolithic ADC</a:t>
            </a:r>
            <a:endParaRPr/>
          </a:p>
        </p:txBody>
      </p:sp>
      <p:sp>
        <p:nvSpPr>
          <p:cNvPr id="145" name="Google Shape;145;p9"/>
          <p:cNvSpPr txBox="1"/>
          <p:nvPr>
            <p:ph idx="1" type="body"/>
          </p:nvPr>
        </p:nvSpPr>
        <p:spPr>
          <a:xfrm>
            <a:off x="838200" y="1825624"/>
            <a:ext cx="10515600" cy="4820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As in the case of monolithics, there are many hybrid A/D converters, such as the successive-approximation A/D with input buffer amplifier, the low-power CMOS A/D, the fast A/D with sample-and-hold, and the ultrafast A/D with input buffer amplifier.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Datel Intersil’s hybrid ADC-815MC is a very high speed 8-bit successive-approximation A/D converter.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It is capable of 8-bit resolution in only 600 nano seconds.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It has a six analog-input voltage range with parallel or serial outputs and requires no calibration.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Datel’s ADC-MC8B is an 8-bit monolithic multi-function A/D-D/A converter that operates on a single +5-V supply.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It is a complete D/A converter that can be configured as an A/D converter by using an external comparator and a quad two-input Schmitt trigger NAND gate.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2020-04-26T16:53:38Z</dcterms:created>
  <dc:creator>R.Manohari</dc:creator>
</cp:coreProperties>
</file>